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0125-672A-E787-49DC-C03A45310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0C514-E181-E9FD-5C85-CBC56CE36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356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C591-331E-AF51-1BEF-88DCF44EB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5807-7B69-B6C2-3D52-C482CCD6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444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6AD7422C-1C5B-0B1C-773B-1CC1087A52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685773-BFE3-D51F-CC83-4CDC59FA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1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B408F-04F3-3999-EABA-14639C69E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071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2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F0BA-F1F1-51AE-49E8-42E3BF05F2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F80F9-9DC6-F6E0-7A2D-8F07088E9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6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CE1A-3518-6BF2-9404-1D274240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EEF5-74D5-EDEC-6EB8-FD747A95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8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394BF13-E7C6-4BCE-8B37-327F1E7BDF6C}" vid="{B5FD1324-8EDE-4C84-932D-6EF567EAA0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PB2022_Template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Black</dc:creator>
  <cp:lastModifiedBy>Merideth Menken</cp:lastModifiedBy>
  <cp:revision>1</cp:revision>
  <dcterms:created xsi:type="dcterms:W3CDTF">2022-05-20T21:40:52Z</dcterms:created>
  <dcterms:modified xsi:type="dcterms:W3CDTF">2022-05-20T22:11:13Z</dcterms:modified>
</cp:coreProperties>
</file>